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ihWwwcinSX/aXOU2onxVrWKzsP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2" Type="http://customschemas.google.com/relationships/presentationmetadata" Target="meta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Inheritance vs composition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908375" y="13779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Inheritance vs composition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 an example.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727550" y="515350"/>
            <a:ext cx="573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556750" y="1297650"/>
            <a:ext cx="5220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Object-Oriented Programming are well aware of Inheritance.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a child class derives properties from its parent class,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Inheritance. </a:t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47625" y="465125"/>
            <a:ext cx="5735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Inheritance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653650" y="1210875"/>
            <a:ext cx="5572200" cy="3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Object-Oriented Programming.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Inheriting properties from a base class,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Describes a class,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Reference one or more objects.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prefers Composition over Inheritance.</a:t>
            </a:r>
            <a:endParaRPr sz="1800"/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97400" y="495250"/>
            <a:ext cx="5735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Composition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625450" y="404825"/>
            <a:ext cx="5735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Composition </a:t>
            </a: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50" y="1225663"/>
            <a:ext cx="59436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717950" y="1244350"/>
            <a:ext cx="53277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Code reuse and cleaner code structure.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Everything in React is a component.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Composition is a better approach than inheritance for code reuse.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91" name="Google Shape;191;p6"/>
          <p:cNvSpPr txBox="1"/>
          <p:nvPr>
            <p:ph type="title"/>
          </p:nvPr>
        </p:nvSpPr>
        <p:spPr>
          <a:xfrm>
            <a:off x="637125" y="445025"/>
            <a:ext cx="5735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Composition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